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B_270B068E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2" r:id="rId5"/>
    <p:sldId id="263" r:id="rId6"/>
    <p:sldId id="259" r:id="rId7"/>
    <p:sldId id="260" r:id="rId8"/>
    <p:sldId id="265" r:id="rId9"/>
    <p:sldId id="267" r:id="rId10"/>
    <p:sldId id="268" r:id="rId11"/>
    <p:sldId id="269" r:id="rId12"/>
    <p:sldId id="277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F77F89-7A1D-0FF7-8C79-22C17C032340}" name="Doan Ngoc Vinh 20204935" initials="DNV2" userId="S::vinh.dn204935@sis.hust.edu.vn::d3de29ab-58f6-4ae5-9fed-180396d50d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5CB"/>
    <a:srgbClr val="F9EDE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B35ED9-C67E-4C05-9E96-3BC7300BFF1A}" v="1805" dt="2022-12-09T07:04:50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6" autoAdjust="0"/>
    <p:restoredTop sz="94648"/>
  </p:normalViewPr>
  <p:slideViewPr>
    <p:cSldViewPr snapToGrid="0">
      <p:cViewPr varScale="1">
        <p:scale>
          <a:sx n="117" d="100"/>
          <a:sy n="117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ăn Kiều" userId="91d9c027a613a4ec" providerId="LiveId" clId="{7DB35ED9-C67E-4C05-9E96-3BC7300BFF1A}"/>
    <pc:docChg chg="undo custSel addSld delSld modSld sldOrd">
      <pc:chgData name="Văn Kiều" userId="91d9c027a613a4ec" providerId="LiveId" clId="{7DB35ED9-C67E-4C05-9E96-3BC7300BFF1A}" dt="2022-12-09T07:07:45.038" v="3266" actId="478"/>
      <pc:docMkLst>
        <pc:docMk/>
      </pc:docMkLst>
      <pc:sldChg chg="addSp modSp mod">
        <pc:chgData name="Văn Kiều" userId="91d9c027a613a4ec" providerId="LiveId" clId="{7DB35ED9-C67E-4C05-9E96-3BC7300BFF1A}" dt="2022-12-07T16:11:22.404" v="556" actId="1036"/>
        <pc:sldMkLst>
          <pc:docMk/>
          <pc:sldMk cId="1257691856" sldId="256"/>
        </pc:sldMkLst>
        <pc:spChg chg="add mod">
          <ac:chgData name="Văn Kiều" userId="91d9c027a613a4ec" providerId="LiveId" clId="{7DB35ED9-C67E-4C05-9E96-3BC7300BFF1A}" dt="2022-12-07T16:11:22.404" v="556" actId="1036"/>
          <ac:spMkLst>
            <pc:docMk/>
            <pc:sldMk cId="1257691856" sldId="256"/>
            <ac:spMk id="2" creationId="{16DCD4C4-D41A-4A9A-5B26-86FDAF7FB0BB}"/>
          </ac:spMkLst>
        </pc:spChg>
        <pc:spChg chg="add mod">
          <ac:chgData name="Văn Kiều" userId="91d9c027a613a4ec" providerId="LiveId" clId="{7DB35ED9-C67E-4C05-9E96-3BC7300BFF1A}" dt="2022-12-07T15:55:05.132" v="249"/>
          <ac:spMkLst>
            <pc:docMk/>
            <pc:sldMk cId="1257691856" sldId="256"/>
            <ac:spMk id="3" creationId="{7E6006D6-B447-FC5A-29DC-7BA24F24E789}"/>
          </ac:spMkLst>
        </pc:spChg>
        <pc:spChg chg="add mod">
          <ac:chgData name="Văn Kiều" userId="91d9c027a613a4ec" providerId="LiveId" clId="{7DB35ED9-C67E-4C05-9E96-3BC7300BFF1A}" dt="2022-12-07T16:11:22.404" v="556" actId="1036"/>
          <ac:spMkLst>
            <pc:docMk/>
            <pc:sldMk cId="1257691856" sldId="256"/>
            <ac:spMk id="3" creationId="{960389B5-DC21-7EED-5451-B0EC8EE03392}"/>
          </ac:spMkLst>
        </pc:spChg>
        <pc:spChg chg="mod">
          <ac:chgData name="Văn Kiều" userId="91d9c027a613a4ec" providerId="LiveId" clId="{7DB35ED9-C67E-4C05-9E96-3BC7300BFF1A}" dt="2022-12-07T16:11:22.404" v="556" actId="1036"/>
          <ac:spMkLst>
            <pc:docMk/>
            <pc:sldMk cId="1257691856" sldId="256"/>
            <ac:spMk id="4" creationId="{F05BA734-EB25-F108-22AA-E27DCCB15413}"/>
          </ac:spMkLst>
        </pc:spChg>
        <pc:spChg chg="add mod">
          <ac:chgData name="Văn Kiều" userId="91d9c027a613a4ec" providerId="LiveId" clId="{7DB35ED9-C67E-4C05-9E96-3BC7300BFF1A}" dt="2022-12-07T16:11:22.404" v="556" actId="1036"/>
          <ac:spMkLst>
            <pc:docMk/>
            <pc:sldMk cId="1257691856" sldId="256"/>
            <ac:spMk id="5" creationId="{EB6CF947-1BE8-EE88-4F6D-7A09749176EA}"/>
          </ac:spMkLst>
        </pc:spChg>
      </pc:sldChg>
      <pc:sldChg chg="addSp delSp modSp mod delAnim modAnim">
        <pc:chgData name="Văn Kiều" userId="91d9c027a613a4ec" providerId="LiveId" clId="{7DB35ED9-C67E-4C05-9E96-3BC7300BFF1A}" dt="2022-12-09T06:59:49.260" v="3172"/>
        <pc:sldMkLst>
          <pc:docMk/>
          <pc:sldMk cId="2242399111" sldId="257"/>
        </pc:sldMkLst>
        <pc:spChg chg="add mod">
          <ac:chgData name="Văn Kiều" userId="91d9c027a613a4ec" providerId="LiveId" clId="{7DB35ED9-C67E-4C05-9E96-3BC7300BFF1A}" dt="2022-12-07T16:18:49.156" v="633" actId="2711"/>
          <ac:spMkLst>
            <pc:docMk/>
            <pc:sldMk cId="2242399111" sldId="257"/>
            <ac:spMk id="2" creationId="{CD0D9EAC-F598-D47C-B032-3CF3D3C7F689}"/>
          </ac:spMkLst>
        </pc:spChg>
        <pc:spChg chg="mod">
          <ac:chgData name="Văn Kiều" userId="91d9c027a613a4ec" providerId="LiveId" clId="{7DB35ED9-C67E-4C05-9E96-3BC7300BFF1A}" dt="2022-12-07T16:14:31.329" v="582" actId="207"/>
          <ac:spMkLst>
            <pc:docMk/>
            <pc:sldMk cId="2242399111" sldId="257"/>
            <ac:spMk id="3" creationId="{3329ACE9-B422-1FE3-01AB-2C9E5E524B91}"/>
          </ac:spMkLst>
        </pc:spChg>
        <pc:spChg chg="mod">
          <ac:chgData name="Văn Kiều" userId="91d9c027a613a4ec" providerId="LiveId" clId="{7DB35ED9-C67E-4C05-9E96-3BC7300BFF1A}" dt="2022-12-07T16:18:14.242" v="629" actId="14861"/>
          <ac:spMkLst>
            <pc:docMk/>
            <pc:sldMk cId="2242399111" sldId="257"/>
            <ac:spMk id="8" creationId="{DF4B7F49-9B67-25E6-3C56-F411C77F2F91}"/>
          </ac:spMkLst>
        </pc:spChg>
        <pc:spChg chg="mod">
          <ac:chgData name="Văn Kiều" userId="91d9c027a613a4ec" providerId="LiveId" clId="{7DB35ED9-C67E-4C05-9E96-3BC7300BFF1A}" dt="2022-12-07T16:18:06.627" v="628" actId="14861"/>
          <ac:spMkLst>
            <pc:docMk/>
            <pc:sldMk cId="2242399111" sldId="257"/>
            <ac:spMk id="9" creationId="{123AE467-9DCA-AD3D-C5F3-B8F15EF07227}"/>
          </ac:spMkLst>
        </pc:spChg>
        <pc:spChg chg="del mod">
          <ac:chgData name="Văn Kiều" userId="91d9c027a613a4ec" providerId="LiveId" clId="{7DB35ED9-C67E-4C05-9E96-3BC7300BFF1A}" dt="2022-12-07T16:17:18.098" v="604" actId="478"/>
          <ac:spMkLst>
            <pc:docMk/>
            <pc:sldMk cId="2242399111" sldId="257"/>
            <ac:spMk id="10" creationId="{63E63DF8-729D-8BDD-4BD6-7F302994A7E2}"/>
          </ac:spMkLst>
        </pc:spChg>
        <pc:spChg chg="add del mod">
          <ac:chgData name="Văn Kiều" userId="91d9c027a613a4ec" providerId="LiveId" clId="{7DB35ED9-C67E-4C05-9E96-3BC7300BFF1A}" dt="2022-12-09T06:46:45.589" v="2533" actId="478"/>
          <ac:spMkLst>
            <pc:docMk/>
            <pc:sldMk cId="2242399111" sldId="257"/>
            <ac:spMk id="10" creationId="{AE82126A-876A-D265-CA28-A563DEBD3110}"/>
          </ac:spMkLst>
        </pc:spChg>
        <pc:spChg chg="del mod">
          <ac:chgData name="Văn Kiều" userId="91d9c027a613a4ec" providerId="LiveId" clId="{7DB35ED9-C67E-4C05-9E96-3BC7300BFF1A}" dt="2022-12-07T16:17:18.098" v="604" actId="478"/>
          <ac:spMkLst>
            <pc:docMk/>
            <pc:sldMk cId="2242399111" sldId="257"/>
            <ac:spMk id="11" creationId="{C87D2490-BE44-FF0E-90D7-BAFD3B2C5578}"/>
          </ac:spMkLst>
        </pc:spChg>
        <pc:spChg chg="mod">
          <ac:chgData name="Văn Kiều" userId="91d9c027a613a4ec" providerId="LiveId" clId="{7DB35ED9-C67E-4C05-9E96-3BC7300BFF1A}" dt="2022-12-08T00:49:44.749" v="986" actId="20577"/>
          <ac:spMkLst>
            <pc:docMk/>
            <pc:sldMk cId="2242399111" sldId="257"/>
            <ac:spMk id="12" creationId="{40380DAF-57C3-7C71-F5C1-8636F2A630F0}"/>
          </ac:spMkLst>
        </pc:spChg>
        <pc:spChg chg="del mod">
          <ac:chgData name="Văn Kiều" userId="91d9c027a613a4ec" providerId="LiveId" clId="{7DB35ED9-C67E-4C05-9E96-3BC7300BFF1A}" dt="2022-12-07T16:17:18.098" v="604" actId="478"/>
          <ac:spMkLst>
            <pc:docMk/>
            <pc:sldMk cId="2242399111" sldId="257"/>
            <ac:spMk id="12" creationId="{9F2548F1-89C8-5905-3A06-6B6ACF5BE0E6}"/>
          </ac:spMkLst>
        </pc:spChg>
        <pc:spChg chg="del mod">
          <ac:chgData name="Văn Kiều" userId="91d9c027a613a4ec" providerId="LiveId" clId="{7DB35ED9-C67E-4C05-9E96-3BC7300BFF1A}" dt="2022-12-07T16:39:06.123" v="770" actId="478"/>
          <ac:spMkLst>
            <pc:docMk/>
            <pc:sldMk cId="2242399111" sldId="257"/>
            <ac:spMk id="13" creationId="{715CB852-3899-23D7-844E-12BE21C9C00E}"/>
          </ac:spMkLst>
        </pc:spChg>
        <pc:spChg chg="mod">
          <ac:chgData name="Văn Kiều" userId="91d9c027a613a4ec" providerId="LiveId" clId="{7DB35ED9-C67E-4C05-9E96-3BC7300BFF1A}" dt="2022-12-08T00:50:02.290" v="1006" actId="20577"/>
          <ac:spMkLst>
            <pc:docMk/>
            <pc:sldMk cId="2242399111" sldId="257"/>
            <ac:spMk id="13" creationId="{BDAA6CB0-3A4D-DC76-ADB8-A9EAAE6057F1}"/>
          </ac:spMkLst>
        </pc:spChg>
        <pc:spChg chg="mod">
          <ac:chgData name="Văn Kiều" userId="91d9c027a613a4ec" providerId="LiveId" clId="{7DB35ED9-C67E-4C05-9E96-3BC7300BFF1A}" dt="2022-12-07T16:20:50.932" v="636" actId="2711"/>
          <ac:spMkLst>
            <pc:docMk/>
            <pc:sldMk cId="2242399111" sldId="257"/>
            <ac:spMk id="14" creationId="{C885148B-1355-4FC3-1657-BD028FD1CD4B}"/>
          </ac:spMkLst>
        </pc:spChg>
        <pc:spChg chg="add del mod">
          <ac:chgData name="Văn Kiều" userId="91d9c027a613a4ec" providerId="LiveId" clId="{7DB35ED9-C67E-4C05-9E96-3BC7300BFF1A}" dt="2022-12-09T06:46:49.339" v="2534" actId="478"/>
          <ac:spMkLst>
            <pc:docMk/>
            <pc:sldMk cId="2242399111" sldId="257"/>
            <ac:spMk id="15" creationId="{3E5DD182-F8CF-0D83-E5E7-52B3D54A6E83}"/>
          </ac:spMkLst>
        </pc:spChg>
        <pc:spChg chg="add del mod">
          <ac:chgData name="Văn Kiều" userId="91d9c027a613a4ec" providerId="LiveId" clId="{7DB35ED9-C67E-4C05-9E96-3BC7300BFF1A}" dt="2022-12-07T16:40:34.026" v="785" actId="478"/>
          <ac:spMkLst>
            <pc:docMk/>
            <pc:sldMk cId="2242399111" sldId="257"/>
            <ac:spMk id="15" creationId="{EAD20FF0-9691-4D16-FA81-693B88C6729F}"/>
          </ac:spMkLst>
        </pc:spChg>
        <pc:spChg chg="add del mod">
          <ac:chgData name="Văn Kiều" userId="91d9c027a613a4ec" providerId="LiveId" clId="{7DB35ED9-C67E-4C05-9E96-3BC7300BFF1A}" dt="2022-12-07T16:38:36.118" v="765"/>
          <ac:spMkLst>
            <pc:docMk/>
            <pc:sldMk cId="2242399111" sldId="257"/>
            <ac:spMk id="16" creationId="{C056D167-B7DE-CA83-3694-7C02808E7453}"/>
          </ac:spMkLst>
        </pc:spChg>
        <pc:spChg chg="add mod">
          <ac:chgData name="Văn Kiều" userId="91d9c027a613a4ec" providerId="LiveId" clId="{7DB35ED9-C67E-4C05-9E96-3BC7300BFF1A}" dt="2022-12-09T06:51:42.983" v="2665" actId="14100"/>
          <ac:spMkLst>
            <pc:docMk/>
            <pc:sldMk cId="2242399111" sldId="257"/>
            <ac:spMk id="17" creationId="{6A5FEC13-F5C8-E767-777D-A0DC8A651C41}"/>
          </ac:spMkLst>
        </pc:spChg>
        <pc:grpChg chg="add mod">
          <ac:chgData name="Văn Kiều" userId="91d9c027a613a4ec" providerId="LiveId" clId="{7DB35ED9-C67E-4C05-9E96-3BC7300BFF1A}" dt="2022-12-07T16:18:20.761" v="631" actId="1076"/>
          <ac:grpSpMkLst>
            <pc:docMk/>
            <pc:sldMk cId="2242399111" sldId="257"/>
            <ac:grpSpMk id="4" creationId="{132B6EBA-5B95-CFD3-F0C9-4010C1CC3B5C}"/>
          </ac:grpSpMkLst>
        </pc:grpChg>
        <pc:grpChg chg="add del mod">
          <ac:chgData name="Văn Kiều" userId="91d9c027a613a4ec" providerId="LiveId" clId="{7DB35ED9-C67E-4C05-9E96-3BC7300BFF1A}" dt="2022-12-09T06:46:53.764" v="2536" actId="478"/>
          <ac:grpSpMkLst>
            <pc:docMk/>
            <pc:sldMk cId="2242399111" sldId="257"/>
            <ac:grpSpMk id="6" creationId="{735DA946-21FA-2B30-86C6-CA1842C19F65}"/>
          </ac:grpSpMkLst>
        </pc:grpChg>
        <pc:grpChg chg="add del mod">
          <ac:chgData name="Văn Kiều" userId="91d9c027a613a4ec" providerId="LiveId" clId="{7DB35ED9-C67E-4C05-9E96-3BC7300BFF1A}" dt="2022-12-09T06:46:52.200" v="2535" actId="478"/>
          <ac:grpSpMkLst>
            <pc:docMk/>
            <pc:sldMk cId="2242399111" sldId="257"/>
            <ac:grpSpMk id="11" creationId="{D1BC4CD6-E3B9-7E6A-2FCB-53240FDA2FA0}"/>
          </ac:grpSpMkLst>
        </pc:grpChg>
      </pc:sldChg>
      <pc:sldChg chg="addSp delSp modSp add del mod delAnim modAnim">
        <pc:chgData name="Văn Kiều" userId="91d9c027a613a4ec" providerId="LiveId" clId="{7DB35ED9-C67E-4C05-9E96-3BC7300BFF1A}" dt="2022-12-09T07:00:59.777" v="3178" actId="47"/>
        <pc:sldMkLst>
          <pc:docMk/>
          <pc:sldMk cId="2436355698" sldId="258"/>
        </pc:sldMkLst>
        <pc:spChg chg="mod">
          <ac:chgData name="Văn Kiều" userId="91d9c027a613a4ec" providerId="LiveId" clId="{7DB35ED9-C67E-4C05-9E96-3BC7300BFF1A}" dt="2022-12-08T05:13:56.577" v="1069" actId="20577"/>
          <ac:spMkLst>
            <pc:docMk/>
            <pc:sldMk cId="2436355698" sldId="258"/>
            <ac:spMk id="2" creationId="{CD0D9EAC-F598-D47C-B032-3CF3D3C7F689}"/>
          </ac:spMkLst>
        </pc:spChg>
        <pc:spChg chg="mod">
          <ac:chgData name="Văn Kiều" userId="91d9c027a613a4ec" providerId="LiveId" clId="{7DB35ED9-C67E-4C05-9E96-3BC7300BFF1A}" dt="2022-12-08T05:13:33.701" v="1053" actId="20577"/>
          <ac:spMkLst>
            <pc:docMk/>
            <pc:sldMk cId="2436355698" sldId="258"/>
            <ac:spMk id="3" creationId="{3329ACE9-B422-1FE3-01AB-2C9E5E524B91}"/>
          </ac:spMkLst>
        </pc:spChg>
        <pc:spChg chg="del">
          <ac:chgData name="Văn Kiều" userId="91d9c027a613a4ec" providerId="LiveId" clId="{7DB35ED9-C67E-4C05-9E96-3BC7300BFF1A}" dt="2022-12-08T05:15:15.836" v="1108" actId="478"/>
          <ac:spMkLst>
            <pc:docMk/>
            <pc:sldMk cId="2436355698" sldId="258"/>
            <ac:spMk id="10" creationId="{AE82126A-876A-D265-CA28-A563DEBD3110}"/>
          </ac:spMkLst>
        </pc:spChg>
        <pc:spChg chg="add mod">
          <ac:chgData name="Văn Kiều" userId="91d9c027a613a4ec" providerId="LiveId" clId="{7DB35ED9-C67E-4C05-9E96-3BC7300BFF1A}" dt="2022-12-09T04:05:53.074" v="1455" actId="1076"/>
          <ac:spMkLst>
            <pc:docMk/>
            <pc:sldMk cId="2436355698" sldId="258"/>
            <ac:spMk id="10" creationId="{F08C01C8-B5C1-351D-3FF7-604CEEE1364C}"/>
          </ac:spMkLst>
        </pc:spChg>
        <pc:spChg chg="mod">
          <ac:chgData name="Văn Kiều" userId="91d9c027a613a4ec" providerId="LiveId" clId="{7DB35ED9-C67E-4C05-9E96-3BC7300BFF1A}" dt="2022-12-08T05:15:04.251" v="1106" actId="20577"/>
          <ac:spMkLst>
            <pc:docMk/>
            <pc:sldMk cId="2436355698" sldId="258"/>
            <ac:spMk id="13" creationId="{BDAA6CB0-3A4D-DC76-ADB8-A9EAAE6057F1}"/>
          </ac:spMkLst>
        </pc:spChg>
        <pc:spChg chg="mod">
          <ac:chgData name="Văn Kiều" userId="91d9c027a613a4ec" providerId="LiveId" clId="{7DB35ED9-C67E-4C05-9E96-3BC7300BFF1A}" dt="2022-12-08T05:14:51.819" v="1086" actId="20577"/>
          <ac:spMkLst>
            <pc:docMk/>
            <pc:sldMk cId="2436355698" sldId="258"/>
            <ac:spMk id="14" creationId="{C885148B-1355-4FC3-1657-BD028FD1CD4B}"/>
          </ac:spMkLst>
        </pc:spChg>
        <pc:spChg chg="del">
          <ac:chgData name="Văn Kiều" userId="91d9c027a613a4ec" providerId="LiveId" clId="{7DB35ED9-C67E-4C05-9E96-3BC7300BFF1A}" dt="2022-12-08T05:15:14.711" v="1107" actId="478"/>
          <ac:spMkLst>
            <pc:docMk/>
            <pc:sldMk cId="2436355698" sldId="258"/>
            <ac:spMk id="15" creationId="{3E5DD182-F8CF-0D83-E5E7-52B3D54A6E83}"/>
          </ac:spMkLst>
        </pc:spChg>
        <pc:spChg chg="add mod">
          <ac:chgData name="Văn Kiều" userId="91d9c027a613a4ec" providerId="LiveId" clId="{7DB35ED9-C67E-4C05-9E96-3BC7300BFF1A}" dt="2022-12-09T04:06:20.754" v="1459" actId="1076"/>
          <ac:spMkLst>
            <pc:docMk/>
            <pc:sldMk cId="2436355698" sldId="258"/>
            <ac:spMk id="15" creationId="{B3FAC7AD-709D-A277-ABB9-70D8A893328B}"/>
          </ac:spMkLst>
        </pc:spChg>
        <pc:spChg chg="add mod">
          <ac:chgData name="Văn Kiều" userId="91d9c027a613a4ec" providerId="LiveId" clId="{7DB35ED9-C67E-4C05-9E96-3BC7300BFF1A}" dt="2022-12-09T04:11:22.052" v="1469" actId="1076"/>
          <ac:spMkLst>
            <pc:docMk/>
            <pc:sldMk cId="2436355698" sldId="258"/>
            <ac:spMk id="16" creationId="{19855158-8B48-FE24-0AC9-FC3810AFFC93}"/>
          </ac:spMkLst>
        </pc:spChg>
        <pc:spChg chg="del">
          <ac:chgData name="Văn Kiều" userId="91d9c027a613a4ec" providerId="LiveId" clId="{7DB35ED9-C67E-4C05-9E96-3BC7300BFF1A}" dt="2022-12-08T05:15:17.287" v="1109" actId="478"/>
          <ac:spMkLst>
            <pc:docMk/>
            <pc:sldMk cId="2436355698" sldId="258"/>
            <ac:spMk id="17" creationId="{6A5FEC13-F5C8-E767-777D-A0DC8A651C41}"/>
          </ac:spMkLst>
        </pc:spChg>
        <pc:grpChg chg="ord">
          <ac:chgData name="Văn Kiều" userId="91d9c027a613a4ec" providerId="LiveId" clId="{7DB35ED9-C67E-4C05-9E96-3BC7300BFF1A}" dt="2022-12-08T05:14:12.325" v="1070" actId="166"/>
          <ac:grpSpMkLst>
            <pc:docMk/>
            <pc:sldMk cId="2436355698" sldId="258"/>
            <ac:grpSpMk id="6" creationId="{735DA946-21FA-2B30-86C6-CA1842C19F65}"/>
          </ac:grpSpMkLst>
        </pc:grpChg>
      </pc:sldChg>
      <pc:sldChg chg="addSp delSp modSp add mod delAnim modAnim">
        <pc:chgData name="Văn Kiều" userId="91d9c027a613a4ec" providerId="LiveId" clId="{7DB35ED9-C67E-4C05-9E96-3BC7300BFF1A}" dt="2022-12-09T07:07:45.038" v="3266" actId="478"/>
        <pc:sldMkLst>
          <pc:docMk/>
          <pc:sldMk cId="1386979708" sldId="259"/>
        </pc:sldMkLst>
        <pc:spChg chg="add del mod topLvl">
          <ac:chgData name="Văn Kiều" userId="91d9c027a613a4ec" providerId="LiveId" clId="{7DB35ED9-C67E-4C05-9E96-3BC7300BFF1A}" dt="2022-12-09T07:07:45.038" v="3266" actId="478"/>
          <ac:spMkLst>
            <pc:docMk/>
            <pc:sldMk cId="1386979708" sldId="259"/>
            <ac:spMk id="2" creationId="{CD0D9EAC-F598-D47C-B032-3CF3D3C7F689}"/>
          </ac:spMkLst>
        </pc:spChg>
        <pc:spChg chg="mod">
          <ac:chgData name="Văn Kiều" userId="91d9c027a613a4ec" providerId="LiveId" clId="{7DB35ED9-C67E-4C05-9E96-3BC7300BFF1A}" dt="2022-12-09T07:06:39.807" v="3264" actId="20577"/>
          <ac:spMkLst>
            <pc:docMk/>
            <pc:sldMk cId="1386979708" sldId="259"/>
            <ac:spMk id="3" creationId="{3329ACE9-B422-1FE3-01AB-2C9E5E524B91}"/>
          </ac:spMkLst>
        </pc:spChg>
        <pc:spChg chg="topLvl">
          <ac:chgData name="Văn Kiều" userId="91d9c027a613a4ec" providerId="LiveId" clId="{7DB35ED9-C67E-4C05-9E96-3BC7300BFF1A}" dt="2022-12-09T07:06:46.077" v="3265" actId="478"/>
          <ac:spMkLst>
            <pc:docMk/>
            <pc:sldMk cId="1386979708" sldId="259"/>
            <ac:spMk id="9" creationId="{123AE467-9DCA-AD3D-C5F3-B8F15EF07227}"/>
          </ac:spMkLst>
        </pc:spChg>
        <pc:spChg chg="add mod">
          <ac:chgData name="Văn Kiều" userId="91d9c027a613a4ec" providerId="LiveId" clId="{7DB35ED9-C67E-4C05-9E96-3BC7300BFF1A}" dt="2022-12-09T07:03:28.537" v="3185" actId="20578"/>
          <ac:spMkLst>
            <pc:docMk/>
            <pc:sldMk cId="1386979708" sldId="259"/>
            <ac:spMk id="10" creationId="{D705732A-D557-B7B5-D998-3B917482290F}"/>
          </ac:spMkLst>
        </pc:spChg>
        <pc:spChg chg="mod">
          <ac:chgData name="Văn Kiều" userId="91d9c027a613a4ec" providerId="LiveId" clId="{7DB35ED9-C67E-4C05-9E96-3BC7300BFF1A}" dt="2022-12-08T05:17:12.078" v="1211" actId="20577"/>
          <ac:spMkLst>
            <pc:docMk/>
            <pc:sldMk cId="1386979708" sldId="259"/>
            <ac:spMk id="14" creationId="{C885148B-1355-4FC3-1657-BD028FD1CD4B}"/>
          </ac:spMkLst>
        </pc:spChg>
        <pc:grpChg chg="add del">
          <ac:chgData name="Văn Kiều" userId="91d9c027a613a4ec" providerId="LiveId" clId="{7DB35ED9-C67E-4C05-9E96-3BC7300BFF1A}" dt="2022-12-09T07:07:45.038" v="3266" actId="478"/>
          <ac:grpSpMkLst>
            <pc:docMk/>
            <pc:sldMk cId="1386979708" sldId="259"/>
            <ac:grpSpMk id="4" creationId="{132B6EBA-5B95-CFD3-F0C9-4010C1CC3B5C}"/>
          </ac:grpSpMkLst>
        </pc:grpChg>
        <pc:grpChg chg="mod">
          <ac:chgData name="Văn Kiều" userId="91d9c027a613a4ec" providerId="LiveId" clId="{7DB35ED9-C67E-4C05-9E96-3BC7300BFF1A}" dt="2022-12-09T04:43:22.646" v="1560" actId="1076"/>
          <ac:grpSpMkLst>
            <pc:docMk/>
            <pc:sldMk cId="1386979708" sldId="259"/>
            <ac:grpSpMk id="6" creationId="{735DA946-21FA-2B30-86C6-CA1842C19F65}"/>
          </ac:grpSpMkLst>
        </pc:grpChg>
        <pc:grpChg chg="del">
          <ac:chgData name="Văn Kiều" userId="91d9c027a613a4ec" providerId="LiveId" clId="{7DB35ED9-C67E-4C05-9E96-3BC7300BFF1A}" dt="2022-12-08T05:17:24.703" v="1212" actId="478"/>
          <ac:grpSpMkLst>
            <pc:docMk/>
            <pc:sldMk cId="1386979708" sldId="259"/>
            <ac:grpSpMk id="11" creationId="{D1BC4CD6-E3B9-7E6A-2FCB-53240FDA2FA0}"/>
          </ac:grpSpMkLst>
        </pc:grpChg>
        <pc:picChg chg="add mod">
          <ac:chgData name="Văn Kiều" userId="91d9c027a613a4ec" providerId="LiveId" clId="{7DB35ED9-C67E-4C05-9E96-3BC7300BFF1A}" dt="2022-12-09T04:28:42.264" v="1532" actId="1076"/>
          <ac:picMkLst>
            <pc:docMk/>
            <pc:sldMk cId="1386979708" sldId="259"/>
            <ac:picMk id="11" creationId="{23B372B7-EDCF-1D98-A7D8-71C0D50AFB74}"/>
          </ac:picMkLst>
        </pc:picChg>
        <pc:picChg chg="add mod">
          <ac:chgData name="Văn Kiều" userId="91d9c027a613a4ec" providerId="LiveId" clId="{7DB35ED9-C67E-4C05-9E96-3BC7300BFF1A}" dt="2022-12-09T04:31:26.074" v="1535" actId="14100"/>
          <ac:picMkLst>
            <pc:docMk/>
            <pc:sldMk cId="1386979708" sldId="259"/>
            <ac:picMk id="12" creationId="{3B053E91-C74D-9C26-F89A-77D923428C2E}"/>
          </ac:picMkLst>
        </pc:picChg>
        <pc:picChg chg="add mod">
          <ac:chgData name="Văn Kiều" userId="91d9c027a613a4ec" providerId="LiveId" clId="{7DB35ED9-C67E-4C05-9E96-3BC7300BFF1A}" dt="2022-12-09T04:40:24.734" v="1545" actId="14100"/>
          <ac:picMkLst>
            <pc:docMk/>
            <pc:sldMk cId="1386979708" sldId="259"/>
            <ac:picMk id="13" creationId="{41C51BEC-82E6-BB96-7EB8-68707C7B5B45}"/>
          </ac:picMkLst>
        </pc:picChg>
        <pc:picChg chg="add mod">
          <ac:chgData name="Văn Kiều" userId="91d9c027a613a4ec" providerId="LiveId" clId="{7DB35ED9-C67E-4C05-9E96-3BC7300BFF1A}" dt="2022-12-09T04:41:04.733" v="1549" actId="14100"/>
          <ac:picMkLst>
            <pc:docMk/>
            <pc:sldMk cId="1386979708" sldId="259"/>
            <ac:picMk id="15" creationId="{29DA6CE5-F180-F8A1-E5B7-EAAC622BA26E}"/>
          </ac:picMkLst>
        </pc:picChg>
      </pc:sldChg>
      <pc:sldChg chg="addSp delSp modSp add mod delAnim modAnim">
        <pc:chgData name="Văn Kiều" userId="91d9c027a613a4ec" providerId="LiveId" clId="{7DB35ED9-C67E-4C05-9E96-3BC7300BFF1A}" dt="2022-12-09T07:06:14.840" v="3230" actId="1076"/>
        <pc:sldMkLst>
          <pc:docMk/>
          <pc:sldMk cId="4228482886" sldId="260"/>
        </pc:sldMkLst>
        <pc:spChg chg="mod">
          <ac:chgData name="Văn Kiều" userId="91d9c027a613a4ec" providerId="LiveId" clId="{7DB35ED9-C67E-4C05-9E96-3BC7300BFF1A}" dt="2022-12-09T07:05:51.986" v="3225" actId="20577"/>
          <ac:spMkLst>
            <pc:docMk/>
            <pc:sldMk cId="4228482886" sldId="260"/>
            <ac:spMk id="2" creationId="{CD0D9EAC-F598-D47C-B032-3CF3D3C7F689}"/>
          </ac:spMkLst>
        </pc:spChg>
        <pc:spChg chg="mod">
          <ac:chgData name="Văn Kiều" userId="91d9c027a613a4ec" providerId="LiveId" clId="{7DB35ED9-C67E-4C05-9E96-3BC7300BFF1A}" dt="2022-12-09T04:46:14.533" v="1594" actId="20577"/>
          <ac:spMkLst>
            <pc:docMk/>
            <pc:sldMk cId="4228482886" sldId="260"/>
            <ac:spMk id="3" creationId="{3329ACE9-B422-1FE3-01AB-2C9E5E524B91}"/>
          </ac:spMkLst>
        </pc:spChg>
        <pc:spChg chg="add del mod">
          <ac:chgData name="Văn Kiều" userId="91d9c027a613a4ec" providerId="LiveId" clId="{7DB35ED9-C67E-4C05-9E96-3BC7300BFF1A}" dt="2022-12-09T07:05:40.313" v="3190" actId="478"/>
          <ac:spMkLst>
            <pc:docMk/>
            <pc:sldMk cId="4228482886" sldId="260"/>
            <ac:spMk id="10" creationId="{6134678F-0975-7F84-41F6-AC7608F634E1}"/>
          </ac:spMkLst>
        </pc:spChg>
        <pc:spChg chg="add mod">
          <ac:chgData name="Văn Kiều" userId="91d9c027a613a4ec" providerId="LiveId" clId="{7DB35ED9-C67E-4C05-9E96-3BC7300BFF1A}" dt="2022-12-09T07:06:14.840" v="3230" actId="1076"/>
          <ac:spMkLst>
            <pc:docMk/>
            <pc:sldMk cId="4228482886" sldId="260"/>
            <ac:spMk id="11" creationId="{9050A993-1535-E2CC-0573-AD2C201B1ED3}"/>
          </ac:spMkLst>
        </pc:spChg>
        <pc:spChg chg="mod">
          <ac:chgData name="Văn Kiều" userId="91d9c027a613a4ec" providerId="LiveId" clId="{7DB35ED9-C67E-4C05-9E96-3BC7300BFF1A}" dt="2022-12-09T04:56:51.285" v="1861"/>
          <ac:spMkLst>
            <pc:docMk/>
            <pc:sldMk cId="4228482886" sldId="260"/>
            <ac:spMk id="13" creationId="{834A5217-5342-A074-7EDD-DAF2B3E2DDE5}"/>
          </ac:spMkLst>
        </pc:spChg>
        <pc:spChg chg="mod">
          <ac:chgData name="Văn Kiều" userId="91d9c027a613a4ec" providerId="LiveId" clId="{7DB35ED9-C67E-4C05-9E96-3BC7300BFF1A}" dt="2022-12-08T05:18:06.055" v="1273" actId="20577"/>
          <ac:spMkLst>
            <pc:docMk/>
            <pc:sldMk cId="4228482886" sldId="260"/>
            <ac:spMk id="14" creationId="{C885148B-1355-4FC3-1657-BD028FD1CD4B}"/>
          </ac:spMkLst>
        </pc:spChg>
        <pc:spChg chg="mod">
          <ac:chgData name="Văn Kiều" userId="91d9c027a613a4ec" providerId="LiveId" clId="{7DB35ED9-C67E-4C05-9E96-3BC7300BFF1A}" dt="2022-12-09T04:56:51.285" v="1861"/>
          <ac:spMkLst>
            <pc:docMk/>
            <pc:sldMk cId="4228482886" sldId="260"/>
            <ac:spMk id="15" creationId="{3BBB922E-4736-0A13-FB1A-03A75A361213}"/>
          </ac:spMkLst>
        </pc:spChg>
        <pc:grpChg chg="del mod">
          <ac:chgData name="Văn Kiều" userId="91d9c027a613a4ec" providerId="LiveId" clId="{7DB35ED9-C67E-4C05-9E96-3BC7300BFF1A}" dt="2022-12-09T04:56:43.281" v="1860" actId="478"/>
          <ac:grpSpMkLst>
            <pc:docMk/>
            <pc:sldMk cId="4228482886" sldId="260"/>
            <ac:grpSpMk id="6" creationId="{735DA946-21FA-2B30-86C6-CA1842C19F65}"/>
          </ac:grpSpMkLst>
        </pc:grpChg>
        <pc:grpChg chg="add del mod">
          <ac:chgData name="Văn Kiều" userId="91d9c027a613a4ec" providerId="LiveId" clId="{7DB35ED9-C67E-4C05-9E96-3BC7300BFF1A}" dt="2022-12-09T07:05:54.992" v="3226" actId="478"/>
          <ac:grpSpMkLst>
            <pc:docMk/>
            <pc:sldMk cId="4228482886" sldId="260"/>
            <ac:grpSpMk id="12" creationId="{135D3E93-C8D4-A4DD-C614-8A3B0A22B04F}"/>
          </ac:grpSpMkLst>
        </pc:grpChg>
      </pc:sldChg>
      <pc:sldChg chg="addSp delSp modSp add del mod ord delAnim modAnim">
        <pc:chgData name="Văn Kiều" userId="91d9c027a613a4ec" providerId="LiveId" clId="{7DB35ED9-C67E-4C05-9E96-3BC7300BFF1A}" dt="2022-12-09T06:59:24.349" v="3171" actId="47"/>
        <pc:sldMkLst>
          <pc:docMk/>
          <pc:sldMk cId="4075046915" sldId="261"/>
        </pc:sldMkLst>
        <pc:spChg chg="mod">
          <ac:chgData name="Văn Kiều" userId="91d9c027a613a4ec" providerId="LiveId" clId="{7DB35ED9-C67E-4C05-9E96-3BC7300BFF1A}" dt="2022-12-09T06:45:38.214" v="2530" actId="20577"/>
          <ac:spMkLst>
            <pc:docMk/>
            <pc:sldMk cId="4075046915" sldId="261"/>
            <ac:spMk id="3" creationId="{3329ACE9-B422-1FE3-01AB-2C9E5E524B91}"/>
          </ac:spMkLst>
        </pc:spChg>
        <pc:spChg chg="mod">
          <ac:chgData name="Văn Kiều" userId="91d9c027a613a4ec" providerId="LiveId" clId="{7DB35ED9-C67E-4C05-9E96-3BC7300BFF1A}" dt="2022-12-09T06:39:49.400" v="2493" actId="1076"/>
          <ac:spMkLst>
            <pc:docMk/>
            <pc:sldMk cId="4075046915" sldId="261"/>
            <ac:spMk id="10" creationId="{F08C01C8-B5C1-351D-3FF7-604CEEE1364C}"/>
          </ac:spMkLst>
        </pc:spChg>
        <pc:spChg chg="del">
          <ac:chgData name="Văn Kiều" userId="91d9c027a613a4ec" providerId="LiveId" clId="{7DB35ED9-C67E-4C05-9E96-3BC7300BFF1A}" dt="2022-12-09T06:35:31.385" v="2323" actId="478"/>
          <ac:spMkLst>
            <pc:docMk/>
            <pc:sldMk cId="4075046915" sldId="261"/>
            <ac:spMk id="15" creationId="{B3FAC7AD-709D-A277-ABB9-70D8A893328B}"/>
          </ac:spMkLst>
        </pc:spChg>
        <pc:spChg chg="del">
          <ac:chgData name="Văn Kiều" userId="91d9c027a613a4ec" providerId="LiveId" clId="{7DB35ED9-C67E-4C05-9E96-3BC7300BFF1A}" dt="2022-12-09T06:35:28.575" v="2322" actId="478"/>
          <ac:spMkLst>
            <pc:docMk/>
            <pc:sldMk cId="4075046915" sldId="261"/>
            <ac:spMk id="16" creationId="{19855158-8B48-FE24-0AC9-FC3810AFFC93}"/>
          </ac:spMkLst>
        </pc:spChg>
        <pc:spChg chg="add mod">
          <ac:chgData name="Văn Kiều" userId="91d9c027a613a4ec" providerId="LiveId" clId="{7DB35ED9-C67E-4C05-9E96-3BC7300BFF1A}" dt="2022-12-09T06:40:26.496" v="2498" actId="1076"/>
          <ac:spMkLst>
            <pc:docMk/>
            <pc:sldMk cId="4075046915" sldId="261"/>
            <ac:spMk id="17" creationId="{28093178-4EA9-D1CB-49A6-716BBD122032}"/>
          </ac:spMkLst>
        </pc:spChg>
        <pc:spChg chg="add mod">
          <ac:chgData name="Văn Kiều" userId="91d9c027a613a4ec" providerId="LiveId" clId="{7DB35ED9-C67E-4C05-9E96-3BC7300BFF1A}" dt="2022-12-09T06:40:13.155" v="2495" actId="1076"/>
          <ac:spMkLst>
            <pc:docMk/>
            <pc:sldMk cId="4075046915" sldId="261"/>
            <ac:spMk id="18" creationId="{0573C533-084F-DC08-EA07-D12102CA550F}"/>
          </ac:spMkLst>
        </pc:spChg>
        <pc:spChg chg="add mod">
          <ac:chgData name="Văn Kiều" userId="91d9c027a613a4ec" providerId="LiveId" clId="{7DB35ED9-C67E-4C05-9E96-3BC7300BFF1A}" dt="2022-12-09T06:39:55.250" v="2494" actId="1076"/>
          <ac:spMkLst>
            <pc:docMk/>
            <pc:sldMk cId="4075046915" sldId="261"/>
            <ac:spMk id="19" creationId="{54314B5B-A05A-7B98-C681-49C2BFF89A36}"/>
          </ac:spMkLst>
        </pc:spChg>
        <pc:spChg chg="add mod">
          <ac:chgData name="Văn Kiều" userId="91d9c027a613a4ec" providerId="LiveId" clId="{7DB35ED9-C67E-4C05-9E96-3BC7300BFF1A}" dt="2022-12-09T06:40:32.508" v="2499" actId="1076"/>
          <ac:spMkLst>
            <pc:docMk/>
            <pc:sldMk cId="4075046915" sldId="261"/>
            <ac:spMk id="20" creationId="{DF3124D7-59E6-56A5-4956-4701C180A076}"/>
          </ac:spMkLst>
        </pc:spChg>
        <pc:spChg chg="add mod">
          <ac:chgData name="Văn Kiều" userId="91d9c027a613a4ec" providerId="LiveId" clId="{7DB35ED9-C67E-4C05-9E96-3BC7300BFF1A}" dt="2022-12-09T06:41:59.597" v="2508" actId="14100"/>
          <ac:spMkLst>
            <pc:docMk/>
            <pc:sldMk cId="4075046915" sldId="261"/>
            <ac:spMk id="21" creationId="{4DCA5643-6F27-775A-57C7-00C4730DA932}"/>
          </ac:spMkLst>
        </pc:spChg>
        <pc:spChg chg="add mod">
          <ac:chgData name="Văn Kiều" userId="91d9c027a613a4ec" providerId="LiveId" clId="{7DB35ED9-C67E-4C05-9E96-3BC7300BFF1A}" dt="2022-12-09T06:42:10.685" v="2509" actId="571"/>
          <ac:spMkLst>
            <pc:docMk/>
            <pc:sldMk cId="4075046915" sldId="261"/>
            <ac:spMk id="22" creationId="{B85B35EE-733B-0F37-A070-80CB081BDDAC}"/>
          </ac:spMkLst>
        </pc:spChg>
        <pc:spChg chg="add mod">
          <ac:chgData name="Văn Kiều" userId="91d9c027a613a4ec" providerId="LiveId" clId="{7DB35ED9-C67E-4C05-9E96-3BC7300BFF1A}" dt="2022-12-09T06:42:18.262" v="2510" actId="571"/>
          <ac:spMkLst>
            <pc:docMk/>
            <pc:sldMk cId="4075046915" sldId="261"/>
            <ac:spMk id="23" creationId="{2E319BB5-C951-CCD5-F3CD-A6BCCE7C2093}"/>
          </ac:spMkLst>
        </pc:spChg>
        <pc:spChg chg="add mod">
          <ac:chgData name="Văn Kiều" userId="91d9c027a613a4ec" providerId="LiveId" clId="{7DB35ED9-C67E-4C05-9E96-3BC7300BFF1A}" dt="2022-12-09T06:42:18.262" v="2510" actId="571"/>
          <ac:spMkLst>
            <pc:docMk/>
            <pc:sldMk cId="4075046915" sldId="261"/>
            <ac:spMk id="24" creationId="{5F05C524-EA6F-2FBD-FE37-403FD033DA38}"/>
          </ac:spMkLst>
        </pc:spChg>
        <pc:grpChg chg="del">
          <ac:chgData name="Văn Kiều" userId="91d9c027a613a4ec" providerId="LiveId" clId="{7DB35ED9-C67E-4C05-9E96-3BC7300BFF1A}" dt="2022-12-09T06:35:14.603" v="2319" actId="478"/>
          <ac:grpSpMkLst>
            <pc:docMk/>
            <pc:sldMk cId="4075046915" sldId="261"/>
            <ac:grpSpMk id="4" creationId="{132B6EBA-5B95-CFD3-F0C9-4010C1CC3B5C}"/>
          </ac:grpSpMkLst>
        </pc:grpChg>
        <pc:grpChg chg="del">
          <ac:chgData name="Văn Kiều" userId="91d9c027a613a4ec" providerId="LiveId" clId="{7DB35ED9-C67E-4C05-9E96-3BC7300BFF1A}" dt="2022-12-09T06:35:19.356" v="2320" actId="478"/>
          <ac:grpSpMkLst>
            <pc:docMk/>
            <pc:sldMk cId="4075046915" sldId="261"/>
            <ac:grpSpMk id="6" creationId="{735DA946-21FA-2B30-86C6-CA1842C19F65}"/>
          </ac:grpSpMkLst>
        </pc:grpChg>
        <pc:grpChg chg="del">
          <ac:chgData name="Văn Kiều" userId="91d9c027a613a4ec" providerId="LiveId" clId="{7DB35ED9-C67E-4C05-9E96-3BC7300BFF1A}" dt="2022-12-09T06:35:22.003" v="2321" actId="478"/>
          <ac:grpSpMkLst>
            <pc:docMk/>
            <pc:sldMk cId="4075046915" sldId="261"/>
            <ac:grpSpMk id="11" creationId="{D1BC4CD6-E3B9-7E6A-2FCB-53240FDA2FA0}"/>
          </ac:grpSpMkLst>
        </pc:grpChg>
      </pc:sldChg>
      <pc:sldChg chg="delSp modSp add mod delAnim modAnim">
        <pc:chgData name="Văn Kiều" userId="91d9c027a613a4ec" providerId="LiveId" clId="{7DB35ED9-C67E-4C05-9E96-3BC7300BFF1A}" dt="2022-12-09T07:00:10.086" v="3175"/>
        <pc:sldMkLst>
          <pc:docMk/>
          <pc:sldMk cId="779570158" sldId="262"/>
        </pc:sldMkLst>
        <pc:spChg chg="mod">
          <ac:chgData name="Văn Kiều" userId="91d9c027a613a4ec" providerId="LiveId" clId="{7DB35ED9-C67E-4C05-9E96-3BC7300BFF1A}" dt="2022-12-09T06:57:16.943" v="3136" actId="20577"/>
          <ac:spMkLst>
            <pc:docMk/>
            <pc:sldMk cId="779570158" sldId="262"/>
            <ac:spMk id="10" creationId="{AE82126A-876A-D265-CA28-A563DEBD3110}"/>
          </ac:spMkLst>
        </pc:spChg>
        <pc:spChg chg="del mod">
          <ac:chgData name="Văn Kiều" userId="91d9c027a613a4ec" providerId="LiveId" clId="{7DB35ED9-C67E-4C05-9E96-3BC7300BFF1A}" dt="2022-12-09T06:46:59.950" v="2538" actId="478"/>
          <ac:spMkLst>
            <pc:docMk/>
            <pc:sldMk cId="779570158" sldId="262"/>
            <ac:spMk id="15" creationId="{3E5DD182-F8CF-0D83-E5E7-52B3D54A6E83}"/>
          </ac:spMkLst>
        </pc:spChg>
        <pc:spChg chg="del mod">
          <ac:chgData name="Văn Kiều" userId="91d9c027a613a4ec" providerId="LiveId" clId="{7DB35ED9-C67E-4C05-9E96-3BC7300BFF1A}" dt="2022-12-09T06:51:49.630" v="2667" actId="478"/>
          <ac:spMkLst>
            <pc:docMk/>
            <pc:sldMk cId="779570158" sldId="262"/>
            <ac:spMk id="17" creationId="{6A5FEC13-F5C8-E767-777D-A0DC8A651C41}"/>
          </ac:spMkLst>
        </pc:spChg>
        <pc:grpChg chg="del">
          <ac:chgData name="Văn Kiều" userId="91d9c027a613a4ec" providerId="LiveId" clId="{7DB35ED9-C67E-4C05-9E96-3BC7300BFF1A}" dt="2022-12-09T06:47:03.099" v="2539" actId="478"/>
          <ac:grpSpMkLst>
            <pc:docMk/>
            <pc:sldMk cId="779570158" sldId="262"/>
            <ac:grpSpMk id="11" creationId="{D1BC4CD6-E3B9-7E6A-2FCB-53240FDA2FA0}"/>
          </ac:grpSpMkLst>
        </pc:grpChg>
      </pc:sldChg>
      <pc:sldChg chg="addSp delSp modSp add mod delAnim modAnim">
        <pc:chgData name="Văn Kiều" userId="91d9c027a613a4ec" providerId="LiveId" clId="{7DB35ED9-C67E-4C05-9E96-3BC7300BFF1A}" dt="2022-12-09T07:04:50.656" v="3189" actId="20577"/>
        <pc:sldMkLst>
          <pc:docMk/>
          <pc:sldMk cId="647217211" sldId="263"/>
        </pc:sldMkLst>
        <pc:spChg chg="del">
          <ac:chgData name="Văn Kiều" userId="91d9c027a613a4ec" providerId="LiveId" clId="{7DB35ED9-C67E-4C05-9E96-3BC7300BFF1A}" dt="2022-12-09T06:47:12.146" v="2541" actId="478"/>
          <ac:spMkLst>
            <pc:docMk/>
            <pc:sldMk cId="647217211" sldId="263"/>
            <ac:spMk id="10" creationId="{AE82126A-876A-D265-CA28-A563DEBD3110}"/>
          </ac:spMkLst>
        </pc:spChg>
        <pc:spChg chg="del mod">
          <ac:chgData name="Văn Kiều" userId="91d9c027a613a4ec" providerId="LiveId" clId="{7DB35ED9-C67E-4C05-9E96-3BC7300BFF1A}" dt="2022-12-09T06:57:37.248" v="3138" actId="478"/>
          <ac:spMkLst>
            <pc:docMk/>
            <pc:sldMk cId="647217211" sldId="263"/>
            <ac:spMk id="15" creationId="{3E5DD182-F8CF-0D83-E5E7-52B3D54A6E83}"/>
          </ac:spMkLst>
        </pc:spChg>
        <pc:spChg chg="add mod">
          <ac:chgData name="Văn Kiều" userId="91d9c027a613a4ec" providerId="LiveId" clId="{7DB35ED9-C67E-4C05-9E96-3BC7300BFF1A}" dt="2022-12-09T06:59:17.994" v="3170" actId="1076"/>
          <ac:spMkLst>
            <pc:docMk/>
            <pc:sldMk cId="647217211" sldId="263"/>
            <ac:spMk id="16" creationId="{26561043-6DDD-59C3-835D-D00DAD4CF3DA}"/>
          </ac:spMkLst>
        </pc:spChg>
        <pc:spChg chg="del">
          <ac:chgData name="Văn Kiều" userId="91d9c027a613a4ec" providerId="LiveId" clId="{7DB35ED9-C67E-4C05-9E96-3BC7300BFF1A}" dt="2022-12-09T06:47:08.973" v="2540" actId="478"/>
          <ac:spMkLst>
            <pc:docMk/>
            <pc:sldMk cId="647217211" sldId="263"/>
            <ac:spMk id="17" creationId="{6A5FEC13-F5C8-E767-777D-A0DC8A651C41}"/>
          </ac:spMkLst>
        </pc:spChg>
        <pc:spChg chg="add mod">
          <ac:chgData name="Văn Kiều" userId="91d9c027a613a4ec" providerId="LiveId" clId="{7DB35ED9-C67E-4C05-9E96-3BC7300BFF1A}" dt="2022-12-09T07:04:50.656" v="3189" actId="20577"/>
          <ac:spMkLst>
            <pc:docMk/>
            <pc:sldMk cId="647217211" sldId="263"/>
            <ac:spMk id="18" creationId="{477530A3-CA37-1E1E-20C6-D752E5A76952}"/>
          </ac:spMkLst>
        </pc:spChg>
        <pc:spChg chg="add mod">
          <ac:chgData name="Văn Kiều" userId="91d9c027a613a4ec" providerId="LiveId" clId="{7DB35ED9-C67E-4C05-9E96-3BC7300BFF1A}" dt="2022-12-09T06:59:17.994" v="3170" actId="1076"/>
          <ac:spMkLst>
            <pc:docMk/>
            <pc:sldMk cId="647217211" sldId="263"/>
            <ac:spMk id="19" creationId="{90DF99FE-DDF7-B713-FA03-C82B42C6D0F6}"/>
          </ac:spMkLst>
        </pc:spChg>
        <pc:spChg chg="add mod">
          <ac:chgData name="Văn Kiều" userId="91d9c027a613a4ec" providerId="LiveId" clId="{7DB35ED9-C67E-4C05-9E96-3BC7300BFF1A}" dt="2022-12-09T06:59:17.994" v="3170" actId="1076"/>
          <ac:spMkLst>
            <pc:docMk/>
            <pc:sldMk cId="647217211" sldId="263"/>
            <ac:spMk id="20" creationId="{4FA9ACCF-A6E1-A415-6A1A-65C4F0F231DB}"/>
          </ac:spMkLst>
        </pc:spChg>
        <pc:spChg chg="add mod">
          <ac:chgData name="Văn Kiều" userId="91d9c027a613a4ec" providerId="LiveId" clId="{7DB35ED9-C67E-4C05-9E96-3BC7300BFF1A}" dt="2022-12-09T06:59:17.994" v="3170" actId="1076"/>
          <ac:spMkLst>
            <pc:docMk/>
            <pc:sldMk cId="647217211" sldId="263"/>
            <ac:spMk id="21" creationId="{A064B335-E35F-82B6-AB3C-1825B54A0A6D}"/>
          </ac:spMkLst>
        </pc:spChg>
        <pc:spChg chg="add mod">
          <ac:chgData name="Văn Kiều" userId="91d9c027a613a4ec" providerId="LiveId" clId="{7DB35ED9-C67E-4C05-9E96-3BC7300BFF1A}" dt="2022-12-09T06:59:17.994" v="3170" actId="1076"/>
          <ac:spMkLst>
            <pc:docMk/>
            <pc:sldMk cId="647217211" sldId="263"/>
            <ac:spMk id="22" creationId="{5611A436-761E-278F-F5E5-86F079A2BBA2}"/>
          </ac:spMkLst>
        </pc:spChg>
        <pc:spChg chg="add mod">
          <ac:chgData name="Văn Kiều" userId="91d9c027a613a4ec" providerId="LiveId" clId="{7DB35ED9-C67E-4C05-9E96-3BC7300BFF1A}" dt="2022-12-09T06:59:17.994" v="3170" actId="1076"/>
          <ac:spMkLst>
            <pc:docMk/>
            <pc:sldMk cId="647217211" sldId="263"/>
            <ac:spMk id="23" creationId="{3B4ACD9E-B643-061F-8C6C-5D50FA29FDE0}"/>
          </ac:spMkLst>
        </pc:spChg>
        <pc:spChg chg="add mod">
          <ac:chgData name="Văn Kiều" userId="91d9c027a613a4ec" providerId="LiveId" clId="{7DB35ED9-C67E-4C05-9E96-3BC7300BFF1A}" dt="2022-12-09T06:59:17.994" v="3170" actId="1076"/>
          <ac:spMkLst>
            <pc:docMk/>
            <pc:sldMk cId="647217211" sldId="263"/>
            <ac:spMk id="24" creationId="{078C9688-AC91-8FE2-4252-DFCC337C2B8D}"/>
          </ac:spMkLst>
        </pc:spChg>
        <pc:spChg chg="add mod">
          <ac:chgData name="Văn Kiều" userId="91d9c027a613a4ec" providerId="LiveId" clId="{7DB35ED9-C67E-4C05-9E96-3BC7300BFF1A}" dt="2022-12-09T06:59:17.994" v="3170" actId="1076"/>
          <ac:spMkLst>
            <pc:docMk/>
            <pc:sldMk cId="647217211" sldId="263"/>
            <ac:spMk id="25" creationId="{2FD94BDE-4C7A-B70C-71ED-692E9D8839E7}"/>
          </ac:spMkLst>
        </pc:spChg>
      </pc:sldChg>
    </pc:docChg>
  </pc:docChgLst>
</pc:chgInfo>
</file>

<file path=ppt/comments/modernComment_10B_270B06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283945-6500-DA4A-B7C5-F795C166D3AD}" authorId="{DDF77F89-7A1D-0FF7-8C79-22C17C032340}" created="2023-02-15T10:26:49.196">
    <pc:sldMkLst xmlns:pc="http://schemas.microsoft.com/office/powerpoint/2013/main/command">
      <pc:docMk/>
      <pc:sldMk cId="655033998" sldId="267"/>
    </pc:sldMkLst>
    <p188:txBody>
      <a:bodyPr/>
      <a:lstStyle/>
      <a:p>
        <a:r>
          <a:rPr lang="en-VN"/>
          <a:t>ranking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33D6-67C4-B80C-8D90-C148F9C35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B82CB-732B-5A9B-5F2C-2CEEED5D3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4BD92-A0D2-E276-EE4D-2C14F806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2A3D-73E4-1E8A-C3A2-35AEDEB5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ED5D-7859-B22D-59CB-0BF9694C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4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888B-E7F9-D4B7-B68C-0FD70DC9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64147-99E1-E04A-2459-AC1A998F4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06F29-6DCE-BB54-8F3C-43B16B0D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F138-0B77-B16F-6EB0-5BE6A7693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A21B1-6AF4-64CB-5F8E-2067892B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1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725FCF-2C0F-92B2-7EA6-E925F94226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97909-979E-25D1-566A-BE8EBBE60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490A5-B681-445E-13DF-144199B8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A1BB-963F-8F68-CC3F-312DFFD8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8CC8-78B5-D3C8-A047-BC76ED76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8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5FD1-F5A4-D2E8-8373-2BA57D73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2701-9C3A-D22F-1AF1-C09FD4CD3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5225A-C158-63FD-5C89-02BD851F8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F068F-8853-F3AC-7ACF-27AA59F20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071CD-54CD-1AC4-653D-ABEEB8E1E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550B-FDED-A397-7F8C-9781D2E9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72C0F-3490-B23F-2B2E-5F8570A1C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94D86-BE85-61DB-D23A-B8AD35A7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F936-5E96-6036-3867-9233B06E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56313-E563-85DD-3602-A46EB40E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8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12FA-D356-655E-5198-FF9FC1EF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1C2D-ED03-3A31-6E36-0C0A5F2E0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54CE4-77D9-113B-A8D8-B79E776E0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DC229-FC6D-8E40-AD3E-B9AA4568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3A04F-F474-1CF5-6F90-FBCA406C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F52BA-7875-FD12-27C9-B2001B8B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0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A904-D353-E6C9-2EE3-ED8B2C91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A1DCC-EB9B-105C-2C78-A84AD0A01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AF349-2382-ED8F-92EB-3611DA205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AEB8A-5849-57B9-E35E-E1349A7CC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17D5C-5252-3682-1820-4E00FAB1E3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60CC0-5EE1-4E21-231C-51A16AFA0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09040B-3CCA-8E77-4F6F-4F276B17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671FD4-667E-ED52-0614-A78366DC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0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EF0A-602A-3DFA-B894-C86F9C1C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F7AC1-A4F3-F1C0-0C13-D34E4E4D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2B3BA-25D6-58F5-FA3B-EC7CB6D6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78F30-0EEC-8F5A-506C-3103CA18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02758-6705-8F76-E184-147EFDC6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63B60-FCB1-A6C5-EFCD-598BDC61A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0DDA3-4702-09BC-6537-D1F30C18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7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E6AE-7FA5-416C-8FEB-D85A6491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DB5A-CF46-1221-0D23-A24928446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1CC30-3808-5597-20D3-31C29F7BF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6C0E6-02B4-77BF-54A0-F8FB3C2A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B1C7A-1034-D0DA-C4D1-5B70921E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FDAFB-AFB3-9773-C980-180BAB02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1927-CD39-EF7C-E0AD-54ED66B7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7C718-1380-8E75-5539-34B4F4501D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E56C8-4130-943D-8C68-5D04B734F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92A87-5452-D1F2-F44B-6687F34E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2329C-D96A-6C1F-B0DD-E4712E74C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3A4BF-9794-E7E1-4B96-51C5DB2D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2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9DBBCA-EC20-992E-B159-92147FB9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79CC1-328D-3CE4-20AF-3306F6E9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65C3D-45D5-8CD5-8A12-416B27E45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9CB4F-F4E7-4799-ACB4-347A36017B7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7DA63-98B4-B47C-2636-1AC21DCD3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D7930-CFD2-5A98-1838-BC2E1F2D0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796F0-B3D8-4CB0-B6E9-2EEF67D19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9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B_270B068E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5BA734-EB25-F108-22AA-E27DCCB15413}"/>
              </a:ext>
            </a:extLst>
          </p:cNvPr>
          <p:cNvSpPr/>
          <p:nvPr/>
        </p:nvSpPr>
        <p:spPr>
          <a:xfrm>
            <a:off x="1177332" y="1849522"/>
            <a:ext cx="9837336" cy="12524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en-US" sz="2000">
                <a:solidFill>
                  <a:schemeClr val="accent6">
                    <a:lumMod val="60000"/>
                    <a:lumOff val="40000"/>
                  </a:schemeClr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Introduction to Data Science (IT4142E)</a:t>
            </a:r>
            <a:endParaRPr lang="en-US" sz="1400">
              <a:solidFill>
                <a:schemeClr val="accent6">
                  <a:lumMod val="60000"/>
                  <a:lumOff val="40000"/>
                </a:schemeClr>
              </a:solidFill>
              <a:latin typeface="Gill Sans MT Condensed" panose="020B0506020104020203" pitchFamily="34" charset="0"/>
            </a:endParaRPr>
          </a:p>
          <a:p>
            <a:pPr algn="ctr">
              <a:lnSpc>
                <a:spcPct val="114000"/>
              </a:lnSpc>
            </a:pPr>
            <a:r>
              <a:rPr lang="en-US" sz="2800">
                <a:solidFill>
                  <a:srgbClr val="FF0000"/>
                </a:solidFill>
                <a:latin typeface="Arial Rounded MT Bold" panose="020F0704030504030204" pitchFamily="34" charset="0"/>
              </a:rPr>
              <a:t>TREND ANALYSIS ON YOUTUBE GAMING VIDEOS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DCD4C4-D41A-4A9A-5B26-86FDAF7FB0BB}"/>
              </a:ext>
            </a:extLst>
          </p:cNvPr>
          <p:cNvSpPr/>
          <p:nvPr/>
        </p:nvSpPr>
        <p:spPr>
          <a:xfrm>
            <a:off x="1177332" y="571536"/>
            <a:ext cx="9837336" cy="79227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6">
                    <a:lumMod val="60000"/>
                    <a:lumOff val="40000"/>
                  </a:schemeClr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HANOI UNIVERSITY OF SCIENCE AND TECHNOLOGY</a:t>
            </a: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SCHOOL OF INFORMATION AND COMMUNICATION TECHNOLOGY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0389B5-DC21-7EED-5451-B0EC8EE03392}"/>
              </a:ext>
            </a:extLst>
          </p:cNvPr>
          <p:cNvSpPr/>
          <p:nvPr/>
        </p:nvSpPr>
        <p:spPr>
          <a:xfrm>
            <a:off x="1177332" y="3587637"/>
            <a:ext cx="9837336" cy="65649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LECTURER: ASSOC. PROF. PHD. THAN QUANG KHOAT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6CF947-1BE8-EE88-4F6D-7A09749176EA}"/>
              </a:ext>
            </a:extLst>
          </p:cNvPr>
          <p:cNvSpPr/>
          <p:nvPr/>
        </p:nvSpPr>
        <p:spPr>
          <a:xfrm>
            <a:off x="1177332" y="4729843"/>
            <a:ext cx="9837336" cy="144361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GROUP 16			PHAN THAI VIET	20204895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NGUYEN HUNG ANH	20200028	KIEU ANH VAN 	20204934</a:t>
            </a:r>
          </a:p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NGUYEN TRUNG HIEU	20204909	DOAN NGOC VINH 	20204935</a:t>
            </a:r>
          </a:p>
        </p:txBody>
      </p:sp>
    </p:spTree>
    <p:extLst>
      <p:ext uri="{BB962C8B-B14F-4D97-AF65-F5344CB8AC3E}">
        <p14:creationId xmlns:p14="http://schemas.microsoft.com/office/powerpoint/2010/main" val="125769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945641" cy="369332"/>
            <a:chOff x="753625" y="973405"/>
            <a:chExt cx="2945641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Exploratory analysis</a:t>
              </a:r>
            </a:p>
          </p:txBody>
        </p:sp>
      </p:grp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F5DCFC0B-221B-3647-AF48-7215C0C5E068}"/>
              </a:ext>
            </a:extLst>
          </p:cNvPr>
          <p:cNvSpPr/>
          <p:nvPr/>
        </p:nvSpPr>
        <p:spPr>
          <a:xfrm>
            <a:off x="1366576" y="1318846"/>
            <a:ext cx="9837336" cy="825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941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Correlation between likes / views and comments / views.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2E2817-7020-2A4F-ABCB-36740ECDD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76" y="2311504"/>
            <a:ext cx="9837336" cy="40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945641" cy="369332"/>
            <a:chOff x="753625" y="973405"/>
            <a:chExt cx="2945641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Exploratory analysis</a:t>
              </a:r>
            </a:p>
          </p:txBody>
        </p:sp>
      </p:grp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F5DCFC0B-221B-3647-AF48-7215C0C5E068}"/>
              </a:ext>
            </a:extLst>
          </p:cNvPr>
          <p:cNvSpPr/>
          <p:nvPr/>
        </p:nvSpPr>
        <p:spPr>
          <a:xfrm>
            <a:off x="1366576" y="1318846"/>
            <a:ext cx="9837336" cy="825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941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Correlation between like ratio / views and comment ratio / views.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2E2817-7020-2A4F-ABCB-36740ECDD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76" y="2311504"/>
            <a:ext cx="9837336" cy="405574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9140A56-0D35-2344-9AF9-7C2FA6B8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83" y="2489926"/>
            <a:ext cx="9393907" cy="35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4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945641" cy="369332"/>
            <a:chOff x="753625" y="973405"/>
            <a:chExt cx="2945641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Exploratory analysis</a:t>
              </a:r>
            </a:p>
          </p:txBody>
        </p:sp>
      </p:grp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C17E09C-F0FB-5844-B47A-51808958B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79" y="1342737"/>
            <a:ext cx="5812971" cy="4782302"/>
          </a:xfrm>
          <a:prstGeom prst="rect">
            <a:avLst/>
          </a:prstGeom>
        </p:spPr>
      </p:pic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4DF6CD28-AF13-E942-82CD-78B470E7FBC7}"/>
              </a:ext>
            </a:extLst>
          </p:cNvPr>
          <p:cNvSpPr/>
          <p:nvPr/>
        </p:nvSpPr>
        <p:spPr>
          <a:xfrm>
            <a:off x="834850" y="1622806"/>
            <a:ext cx="4010967" cy="4502233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941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Correlation between duration  and views .</a:t>
            </a:r>
          </a:p>
        </p:txBody>
      </p:sp>
    </p:spTree>
    <p:extLst>
      <p:ext uri="{BB962C8B-B14F-4D97-AF65-F5344CB8AC3E}">
        <p14:creationId xmlns:p14="http://schemas.microsoft.com/office/powerpoint/2010/main" val="78968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945641" cy="369332"/>
            <a:chOff x="753625" y="973405"/>
            <a:chExt cx="2945641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Exploratory analysis</a:t>
              </a:r>
            </a:p>
          </p:txBody>
        </p:sp>
      </p:grp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F5DCFC0B-221B-3647-AF48-7215C0C5E068}"/>
              </a:ext>
            </a:extLst>
          </p:cNvPr>
          <p:cNvSpPr/>
          <p:nvPr/>
        </p:nvSpPr>
        <p:spPr>
          <a:xfrm>
            <a:off x="1366576" y="1318846"/>
            <a:ext cx="9837336" cy="825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941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Correlation between title length and views .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2E2817-7020-2A4F-ABCB-36740ECDD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76" y="2311504"/>
            <a:ext cx="9837336" cy="405574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9140A56-0D35-2344-9AF9-7C2FA6B8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83" y="2489926"/>
            <a:ext cx="9393907" cy="355110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C9A75E8-7CF5-9C45-99EA-B21480FB8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82" y="2277775"/>
            <a:ext cx="9480951" cy="376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945641" cy="369332"/>
            <a:chOff x="753625" y="973405"/>
            <a:chExt cx="2945641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Exploratory analysis</a:t>
              </a:r>
            </a:p>
          </p:txBody>
        </p:sp>
      </p:grp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F5DCFC0B-221B-3647-AF48-7215C0C5E068}"/>
              </a:ext>
            </a:extLst>
          </p:cNvPr>
          <p:cNvSpPr/>
          <p:nvPr/>
        </p:nvSpPr>
        <p:spPr>
          <a:xfrm>
            <a:off x="1366576" y="1318846"/>
            <a:ext cx="9837336" cy="825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941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Correlation between number of tags and views.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2E2817-7020-2A4F-ABCB-36740ECDD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76" y="2311504"/>
            <a:ext cx="9837336" cy="405574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9140A56-0D35-2344-9AF9-7C2FA6B8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83" y="2489926"/>
            <a:ext cx="9393907" cy="3551109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C6AD350-60C6-5E4C-9A05-5DB7ACBD9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82" y="2322907"/>
            <a:ext cx="9393907" cy="38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3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945641" cy="369332"/>
            <a:chOff x="753625" y="973405"/>
            <a:chExt cx="2945641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Exploratory analysis</a:t>
              </a:r>
            </a:p>
          </p:txBody>
        </p:sp>
      </p:grp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F5DCFC0B-221B-3647-AF48-7215C0C5E068}"/>
              </a:ext>
            </a:extLst>
          </p:cNvPr>
          <p:cNvSpPr/>
          <p:nvPr/>
        </p:nvSpPr>
        <p:spPr>
          <a:xfrm>
            <a:off x="1366576" y="1318846"/>
            <a:ext cx="9837336" cy="825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941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Correlation between published day / views .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62E2817-7020-2A4F-ABCB-36740ECDD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76" y="2311504"/>
            <a:ext cx="9837336" cy="405574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9140A56-0D35-2344-9AF9-7C2FA6B8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83" y="2489926"/>
            <a:ext cx="9393907" cy="3551109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2E90E12-87D7-8340-BB98-C7CD9AE90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82" y="2396237"/>
            <a:ext cx="9393907" cy="364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0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945641" cy="369332"/>
            <a:chOff x="753625" y="973405"/>
            <a:chExt cx="2945641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Exploratory analysis</a:t>
              </a:r>
            </a:p>
          </p:txBody>
        </p:sp>
      </p:grp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F5DCFC0B-221B-3647-AF48-7215C0C5E068}"/>
              </a:ext>
            </a:extLst>
          </p:cNvPr>
          <p:cNvSpPr/>
          <p:nvPr/>
        </p:nvSpPr>
        <p:spPr>
          <a:xfrm>
            <a:off x="1366576" y="1318846"/>
            <a:ext cx="9837336" cy="825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941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Word cloud  for word in title.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9B8FA8A-8538-2140-A9BA-DA6B41215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489927"/>
            <a:ext cx="7010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1770640" cy="369332"/>
            <a:chOff x="753625" y="973405"/>
            <a:chExt cx="1770640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4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Modeling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50A993-1535-E2CC-0573-AD2C201B1ED3}"/>
              </a:ext>
            </a:extLst>
          </p:cNvPr>
          <p:cNvSpPr/>
          <p:nvPr/>
        </p:nvSpPr>
        <p:spPr>
          <a:xfrm>
            <a:off x="1366576" y="1318845"/>
            <a:ext cx="9837336" cy="38677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TF-IDF VECTORIZATION: a widely adopted method in the field of Natural Language Processing for representing the significance of words in a document.</a:t>
            </a:r>
          </a:p>
          <a:p>
            <a:pPr marL="742950" lvl="1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The technique calculates the Term Frequency (TF) of a word, and the Inverse Document Frequency (IDF), which reflects the rarity of the word in the entire corpus.</a:t>
            </a:r>
          </a:p>
          <a:p>
            <a:pPr marL="742950" lvl="1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 our analysis, we utilize the TF-IDF vectorization technique to convert all text attributes into numerical representations.</a:t>
            </a:r>
          </a:p>
          <a:p>
            <a:pPr marL="742950" lvl="1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The K-means clustering algorithm is employed to categorize videos into distinct groups by its title characters. </a:t>
            </a:r>
          </a:p>
          <a:p>
            <a:pPr marL="742950" lvl="1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endParaRPr lang="en-GB" sz="1600" dirty="0">
              <a:solidFill>
                <a:srgbClr val="21212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1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1770640" cy="369332"/>
            <a:chOff x="753625" y="973405"/>
            <a:chExt cx="1770640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4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Modeling</a:t>
              </a:r>
            </a:p>
          </p:txBody>
        </p:sp>
      </p:grp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3AF9956-DFCD-9E4D-B227-8749E22E2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70" y="1791090"/>
            <a:ext cx="2460173" cy="1899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4E33C-BA39-A645-B737-D752B6B0F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6017"/>
            <a:ext cx="2460173" cy="190407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64091AF-0DE0-974D-BCCE-3D981564F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430" y="1786017"/>
            <a:ext cx="2460173" cy="187313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B431447-F318-8E44-94F5-DCC5820FA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0" y="1819102"/>
            <a:ext cx="2460173" cy="18709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A1E6CE-2CF3-6D4F-A063-1498487AC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0" y="4190350"/>
            <a:ext cx="2473667" cy="1870992"/>
          </a:xfrm>
          <a:prstGeom prst="rect">
            <a:avLst/>
          </a:prstGeom>
        </p:spPr>
      </p:pic>
      <p:pic>
        <p:nvPicPr>
          <p:cNvPr id="21" name="Picture 20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FB05B583-ED76-F948-80B4-32797B70E1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70" y="4190235"/>
            <a:ext cx="2473667" cy="1871107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8FEFDAFE-AAA1-FE48-AF36-2AACD58893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90235"/>
            <a:ext cx="2460173" cy="18699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ED3E4B-EF2A-8040-AE17-746BF0E5D1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936" y="4190235"/>
            <a:ext cx="2460173" cy="18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40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1770640" cy="369332"/>
            <a:chOff x="753625" y="973405"/>
            <a:chExt cx="1770640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4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Modeling</a:t>
              </a:r>
            </a:p>
          </p:txBody>
        </p:sp>
      </p:grp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033F620-8F6F-894E-8248-17B8EB6A5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87" y="1351751"/>
            <a:ext cx="3473450" cy="2456377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74F4393-4878-B146-8864-1591E442B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543" y="1351751"/>
            <a:ext cx="3473450" cy="2447363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95C9347B-2B1C-2F47-BA94-913C99D62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86" y="4288493"/>
            <a:ext cx="3473450" cy="24355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17DE81-D726-FA4D-9667-13FBE1322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543" y="4139554"/>
            <a:ext cx="3473450" cy="25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108873" cy="369332"/>
            <a:chOff x="753625" y="973405"/>
            <a:chExt cx="2108873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Introduction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5FEC13-F5C8-E767-777D-A0DC8A651C41}"/>
              </a:ext>
            </a:extLst>
          </p:cNvPr>
          <p:cNvSpPr/>
          <p:nvPr/>
        </p:nvSpPr>
        <p:spPr>
          <a:xfrm>
            <a:off x="1188218" y="1446454"/>
            <a:ext cx="9837336" cy="198254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Youtube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 was created in 2005 and was later acquired by Google.</a:t>
            </a:r>
          </a:p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Youtube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 has grown to become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a major social network and search </a:t>
            </a:r>
            <a:r>
              <a:rPr lang="en-US" sz="1600" b="0" i="0" dirty="0" err="1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enginge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.</a:t>
            </a:r>
            <a:endParaRPr 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YouTube has a sophisticated recommendation video strategy.</a:t>
            </a:r>
            <a:endParaRPr lang="en-GB" sz="1600" dirty="0">
              <a:solidFill>
                <a:srgbClr val="21212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Challenge for new content creators to understand why a video gets viral and others don’t.</a:t>
            </a:r>
          </a:p>
        </p:txBody>
      </p:sp>
    </p:spTree>
    <p:extLst>
      <p:ext uri="{BB962C8B-B14F-4D97-AF65-F5344CB8AC3E}">
        <p14:creationId xmlns:p14="http://schemas.microsoft.com/office/powerpoint/2010/main" val="224239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108873" cy="369332"/>
            <a:chOff x="753625" y="973405"/>
            <a:chExt cx="2108873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Introduction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5FEC13-F5C8-E767-777D-A0DC8A651C41}"/>
              </a:ext>
            </a:extLst>
          </p:cNvPr>
          <p:cNvSpPr/>
          <p:nvPr/>
        </p:nvSpPr>
        <p:spPr>
          <a:xfrm>
            <a:off x="1188218" y="1446453"/>
            <a:ext cx="9837336" cy="198254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Youtube</a:t>
            </a:r>
            <a:r>
              <a:rPr lang="en-GB" sz="1600" b="0" i="0" dirty="0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 gaming is a section of the YouTube platform that is specifically dedicated to gaming content.</a:t>
            </a:r>
          </a:p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YouTube gaming features a wide range of content, including gameplay footage, game trailers, walkthroughs, reviews, and more.</a:t>
            </a:r>
          </a:p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With millions of users and billions of views, YouTube gaming has become an important platform for the gaming community.</a:t>
            </a:r>
          </a:p>
        </p:txBody>
      </p:sp>
    </p:spTree>
    <p:extLst>
      <p:ext uri="{BB962C8B-B14F-4D97-AF65-F5344CB8AC3E}">
        <p14:creationId xmlns:p14="http://schemas.microsoft.com/office/powerpoint/2010/main" val="380406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108873" cy="369332"/>
            <a:chOff x="753625" y="973405"/>
            <a:chExt cx="2108873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Introduction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5DA946-21FA-2B30-86C6-CA1842C19F65}"/>
              </a:ext>
            </a:extLst>
          </p:cNvPr>
          <p:cNvGrpSpPr/>
          <p:nvPr/>
        </p:nvGrpSpPr>
        <p:grpSpPr>
          <a:xfrm>
            <a:off x="753625" y="1601411"/>
            <a:ext cx="2891139" cy="369332"/>
            <a:chOff x="753625" y="973405"/>
            <a:chExt cx="2891139" cy="36933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4B7F49-9B67-25E6-3C56-F411C77F2F91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85148B-1355-4FC3-1657-BD028FD1CD4B}"/>
                </a:ext>
              </a:extLst>
            </p:cNvPr>
            <p:cNvSpPr txBox="1"/>
            <p:nvPr/>
          </p:nvSpPr>
          <p:spPr>
            <a:xfrm>
              <a:off x="1366576" y="973405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Aims and objectives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82126A-876A-D265-CA28-A563DEBD3110}"/>
              </a:ext>
            </a:extLst>
          </p:cNvPr>
          <p:cNvSpPr/>
          <p:nvPr/>
        </p:nvSpPr>
        <p:spPr>
          <a:xfrm>
            <a:off x="1177332" y="2125701"/>
            <a:ext cx="9837336" cy="22252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Getting to know </a:t>
            </a:r>
            <a:r>
              <a:rPr lang="en-GB" sz="1600" dirty="0" err="1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Youtube</a:t>
            </a: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API and how to obtain video data.</a:t>
            </a:r>
          </a:p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b="0" i="0" dirty="0" err="1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Ana</a:t>
            </a:r>
            <a:r>
              <a:rPr lang="en-GB" sz="1600" dirty="0" err="1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lyzing</a:t>
            </a: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video data and verify different common factors about what makes a video do well on </a:t>
            </a:r>
            <a:r>
              <a:rPr lang="en-GB" sz="1600" dirty="0" err="1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Youtube</a:t>
            </a: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.</a:t>
            </a:r>
          </a:p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b="0" i="0" dirty="0">
                <a:solidFill>
                  <a:srgbClr val="212121"/>
                </a:solidFill>
                <a:effectLst/>
                <a:latin typeface="Fira Sans Book" panose="020B0503050000020004" pitchFamily="34" charset="0"/>
                <a:ea typeface="Fira Sans Book" panose="020B0503050000020004" pitchFamily="34" charset="0"/>
              </a:rPr>
              <a:t>Input: A list of recent viral gaming videos crawled from YouTube (with attributes such as like count, title, description, date of publication, etc.)</a:t>
            </a:r>
          </a:p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Output: Analysis resulted from answering numerous questions and </a:t>
            </a:r>
            <a:r>
              <a:rPr lang="en-GB" sz="1600" dirty="0" err="1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modeling</a:t>
            </a: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.</a:t>
            </a:r>
            <a:endParaRPr lang="en-GB" sz="1600" b="0" i="0" dirty="0">
              <a:solidFill>
                <a:srgbClr val="212121"/>
              </a:solidFill>
              <a:effectLst/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7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108873" cy="369332"/>
            <a:chOff x="753625" y="973405"/>
            <a:chExt cx="2108873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Introduction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5DA946-21FA-2B30-86C6-CA1842C19F65}"/>
              </a:ext>
            </a:extLst>
          </p:cNvPr>
          <p:cNvGrpSpPr/>
          <p:nvPr/>
        </p:nvGrpSpPr>
        <p:grpSpPr>
          <a:xfrm>
            <a:off x="753625" y="1601411"/>
            <a:ext cx="2891139" cy="369332"/>
            <a:chOff x="753625" y="973405"/>
            <a:chExt cx="2891139" cy="36933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4B7F49-9B67-25E6-3C56-F411C77F2F91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85148B-1355-4FC3-1657-BD028FD1CD4B}"/>
                </a:ext>
              </a:extLst>
            </p:cNvPr>
            <p:cNvSpPr txBox="1"/>
            <p:nvPr/>
          </p:nvSpPr>
          <p:spPr>
            <a:xfrm>
              <a:off x="1366576" y="973405"/>
              <a:ext cx="2278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Aims and objectives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BC4CD6-E3B9-7E6A-2FCB-53240FDA2FA0}"/>
              </a:ext>
            </a:extLst>
          </p:cNvPr>
          <p:cNvGrpSpPr/>
          <p:nvPr/>
        </p:nvGrpSpPr>
        <p:grpSpPr>
          <a:xfrm>
            <a:off x="753625" y="2253060"/>
            <a:ext cx="2881521" cy="369332"/>
            <a:chOff x="753625" y="973405"/>
            <a:chExt cx="2881521" cy="3693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380DAF-57C3-7C71-F5C1-8636F2A630F0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AA6CB0-3A4D-DC76-ADB8-A9EAAE6057F1}"/>
                </a:ext>
              </a:extLst>
            </p:cNvPr>
            <p:cNvSpPr txBox="1"/>
            <p:nvPr/>
          </p:nvSpPr>
          <p:spPr>
            <a:xfrm>
              <a:off x="1366576" y="973405"/>
              <a:ext cx="2268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Steps of the project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561043-6DDD-59C3-835D-D00DAD4CF3DA}"/>
              </a:ext>
            </a:extLst>
          </p:cNvPr>
          <p:cNvSpPr/>
          <p:nvPr/>
        </p:nvSpPr>
        <p:spPr>
          <a:xfrm>
            <a:off x="210682" y="3429000"/>
            <a:ext cx="1446962" cy="13300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</a:pPr>
            <a:r>
              <a:rPr lang="en-GB" sz="160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Data collection</a:t>
            </a:r>
            <a:endParaRPr lang="en-GB" sz="1600" b="0" i="0">
              <a:solidFill>
                <a:srgbClr val="212121"/>
              </a:solidFill>
              <a:effectLst/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7530A3-CA37-1E1E-20C6-D752E5A76952}"/>
              </a:ext>
            </a:extLst>
          </p:cNvPr>
          <p:cNvSpPr/>
          <p:nvPr/>
        </p:nvSpPr>
        <p:spPr>
          <a:xfrm>
            <a:off x="2776360" y="3429000"/>
            <a:ext cx="1446962" cy="13300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</a:pPr>
            <a:r>
              <a:rPr lang="en-GB" sz="160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Data pre-processing</a:t>
            </a:r>
            <a:endParaRPr lang="en-GB" sz="1600" b="0" i="0">
              <a:solidFill>
                <a:srgbClr val="212121"/>
              </a:solidFill>
              <a:effectLst/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DF99FE-DDF7-B713-FA03-C82B42C6D0F6}"/>
              </a:ext>
            </a:extLst>
          </p:cNvPr>
          <p:cNvSpPr/>
          <p:nvPr/>
        </p:nvSpPr>
        <p:spPr>
          <a:xfrm>
            <a:off x="5342039" y="3429000"/>
            <a:ext cx="1446962" cy="13300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</a:pPr>
            <a:r>
              <a:rPr lang="en-GB" sz="160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Exploration</a:t>
            </a:r>
            <a:endParaRPr lang="en-GB" sz="1600" b="0" i="0">
              <a:solidFill>
                <a:srgbClr val="212121"/>
              </a:solidFill>
              <a:effectLst/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064B335-E35F-82B6-AB3C-1825B54A0A6D}"/>
              </a:ext>
            </a:extLst>
          </p:cNvPr>
          <p:cNvSpPr/>
          <p:nvPr/>
        </p:nvSpPr>
        <p:spPr>
          <a:xfrm>
            <a:off x="7907718" y="3429000"/>
            <a:ext cx="1446962" cy="13300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Modelling</a:t>
            </a:r>
            <a:endParaRPr lang="en-GB" sz="1600" b="0" i="0" dirty="0">
              <a:solidFill>
                <a:srgbClr val="212121"/>
              </a:solidFill>
              <a:effectLst/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611A436-761E-278F-F5E5-86F079A2BBA2}"/>
              </a:ext>
            </a:extLst>
          </p:cNvPr>
          <p:cNvSpPr/>
          <p:nvPr/>
        </p:nvSpPr>
        <p:spPr>
          <a:xfrm>
            <a:off x="1778225" y="3962140"/>
            <a:ext cx="874205" cy="239905"/>
          </a:xfrm>
          <a:prstGeom prst="rightArrow">
            <a:avLst>
              <a:gd name="adj1" fmla="val 50000"/>
              <a:gd name="adj2" fmla="val 95714"/>
            </a:avLst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B4ACD9E-B643-061F-8C6C-5D50FA29FDE0}"/>
              </a:ext>
            </a:extLst>
          </p:cNvPr>
          <p:cNvSpPr/>
          <p:nvPr/>
        </p:nvSpPr>
        <p:spPr>
          <a:xfrm>
            <a:off x="4345577" y="3974072"/>
            <a:ext cx="874205" cy="239905"/>
          </a:xfrm>
          <a:prstGeom prst="rightArrow">
            <a:avLst>
              <a:gd name="adj1" fmla="val 50000"/>
              <a:gd name="adj2" fmla="val 95714"/>
            </a:avLst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78C9688-AC91-8FE2-4252-DFCC337C2B8D}"/>
              </a:ext>
            </a:extLst>
          </p:cNvPr>
          <p:cNvSpPr/>
          <p:nvPr/>
        </p:nvSpPr>
        <p:spPr>
          <a:xfrm>
            <a:off x="6911258" y="3962140"/>
            <a:ext cx="874205" cy="239905"/>
          </a:xfrm>
          <a:prstGeom prst="rightArrow">
            <a:avLst>
              <a:gd name="adj1" fmla="val 50000"/>
              <a:gd name="adj2" fmla="val 95714"/>
            </a:avLst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4077361" cy="369332"/>
            <a:chOff x="753625" y="973405"/>
            <a:chExt cx="4077361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3464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Data crawling with </a:t>
              </a:r>
              <a:r>
                <a:rPr lang="en-US" dirty="0" err="1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youtube</a:t>
              </a:r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 API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5DA946-21FA-2B30-86C6-CA1842C19F65}"/>
              </a:ext>
            </a:extLst>
          </p:cNvPr>
          <p:cNvGrpSpPr/>
          <p:nvPr/>
        </p:nvGrpSpPr>
        <p:grpSpPr>
          <a:xfrm>
            <a:off x="-4940593" y="1591020"/>
            <a:ext cx="4686502" cy="369332"/>
            <a:chOff x="753625" y="973405"/>
            <a:chExt cx="4686502" cy="36933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4B7F49-9B67-25E6-3C56-F411C77F2F91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85148B-1355-4FC3-1657-BD028FD1CD4B}"/>
                </a:ext>
              </a:extLst>
            </p:cNvPr>
            <p:cNvSpPr txBox="1"/>
            <p:nvPr/>
          </p:nvSpPr>
          <p:spPr>
            <a:xfrm>
              <a:off x="1366576" y="973405"/>
              <a:ext cx="4073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Preprocessing &amp; feature engineering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05732A-D557-B7B5-D998-3B917482290F}"/>
              </a:ext>
            </a:extLst>
          </p:cNvPr>
          <p:cNvSpPr/>
          <p:nvPr/>
        </p:nvSpPr>
        <p:spPr>
          <a:xfrm>
            <a:off x="1366576" y="1342736"/>
            <a:ext cx="4206910" cy="46335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 dataset used in this project is collected using the YouTube API.</a:t>
            </a:r>
          </a:p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The gaming channels are chosen manually based on their popularity, which include the total number of views, likes and subscribers.</a:t>
            </a:r>
          </a:p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There are total of 9 channels selected, all of which are </a:t>
            </a:r>
            <a:r>
              <a:rPr lang="en-GB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english-speaking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gaming channels.</a:t>
            </a:r>
          </a:p>
          <a:p>
            <a:pPr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</a:pPr>
            <a:endParaRPr lang="en-GB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4E9DD9B4-6A1D-C04B-910F-666D721A8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5686"/>
            <a:ext cx="4818813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7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4686502" cy="369332"/>
            <a:chOff x="753625" y="973405"/>
            <a:chExt cx="4686502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2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4073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Preprocessing &amp; feature engineering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50A993-1535-E2CC-0573-AD2C201B1ED3}"/>
              </a:ext>
            </a:extLst>
          </p:cNvPr>
          <p:cNvSpPr/>
          <p:nvPr/>
        </p:nvSpPr>
        <p:spPr>
          <a:xfrm>
            <a:off x="1366576" y="1318845"/>
            <a:ext cx="9837336" cy="18162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Videos’ initially attributes are :  </a:t>
            </a:r>
            <a:r>
              <a:rPr lang="en-GB" sz="1600" b="1" dirty="0" err="1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video_id</a:t>
            </a:r>
            <a:r>
              <a:rPr lang="en-GB" sz="1600" b="1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GB" sz="1600" b="1" dirty="0" err="1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channelTitle</a:t>
            </a:r>
            <a:r>
              <a:rPr lang="en-GB" sz="1600" b="1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title, description, tags, </a:t>
            </a:r>
            <a:r>
              <a:rPr lang="en-GB" sz="1600" b="1" dirty="0" err="1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publishedAt</a:t>
            </a:r>
            <a:r>
              <a:rPr lang="en-GB" sz="1600" b="1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duration, definition, caption</a:t>
            </a: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.</a:t>
            </a:r>
          </a:p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We check for null value and convert some columns’ value to integer.</a:t>
            </a:r>
          </a:p>
        </p:txBody>
      </p:sp>
    </p:spTree>
    <p:extLst>
      <p:ext uri="{BB962C8B-B14F-4D97-AF65-F5344CB8AC3E}">
        <p14:creationId xmlns:p14="http://schemas.microsoft.com/office/powerpoint/2010/main" val="422848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4686502" cy="369332"/>
            <a:chOff x="753625" y="973405"/>
            <a:chExt cx="4686502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2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4073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Preprocessing &amp; feature engineering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50A993-1535-E2CC-0573-AD2C201B1ED3}"/>
              </a:ext>
            </a:extLst>
          </p:cNvPr>
          <p:cNvSpPr/>
          <p:nvPr/>
        </p:nvSpPr>
        <p:spPr>
          <a:xfrm>
            <a:off x="1366576" y="1318845"/>
            <a:ext cx="9837336" cy="325315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Enrich the data with few steps:</a:t>
            </a:r>
          </a:p>
          <a:p>
            <a:pPr marL="742950" lvl="1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Create published date column</a:t>
            </a:r>
          </a:p>
          <a:p>
            <a:pPr marL="742950" lvl="1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Convert video duration </a:t>
            </a:r>
            <a:r>
              <a:rPr lang="en-GB" sz="160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to integer</a:t>
            </a:r>
            <a:endParaRPr lang="en-GB" sz="1600" dirty="0">
              <a:solidFill>
                <a:srgbClr val="21212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742950" lvl="1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Calculate number of tags</a:t>
            </a:r>
          </a:p>
          <a:p>
            <a:pPr marL="742950" lvl="1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Calculate comments and likes per 1000 view ratio</a:t>
            </a:r>
          </a:p>
          <a:p>
            <a:pPr marL="742950" lvl="1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Calculate title character length</a:t>
            </a:r>
          </a:p>
          <a:p>
            <a:pPr marL="742950" lvl="1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endParaRPr lang="en-GB" sz="1600" dirty="0">
              <a:solidFill>
                <a:srgbClr val="21212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7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852AE0-9264-73E4-A50E-918BE929D071}"/>
              </a:ext>
            </a:extLst>
          </p:cNvPr>
          <p:cNvGrpSpPr/>
          <p:nvPr/>
        </p:nvGrpSpPr>
        <p:grpSpPr>
          <a:xfrm>
            <a:off x="0" y="0"/>
            <a:ext cx="12192000" cy="693336"/>
            <a:chOff x="0" y="0"/>
            <a:chExt cx="12192000" cy="6933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29ACE9-B422-1FE3-01AB-2C9E5E524B91}"/>
                </a:ext>
              </a:extLst>
            </p:cNvPr>
            <p:cNvSpPr/>
            <p:nvPr/>
          </p:nvSpPr>
          <p:spPr>
            <a:xfrm>
              <a:off x="0" y="0"/>
              <a:ext cx="12192000" cy="6933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461963"/>
              <a:endParaRPr lang="en-US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291E81E-92C5-0A43-6A80-B78F01D3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592" y="44293"/>
              <a:ext cx="1390022" cy="56455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B6EBA-5B95-CFD3-F0C9-4010C1CC3B5C}"/>
              </a:ext>
            </a:extLst>
          </p:cNvPr>
          <p:cNvGrpSpPr/>
          <p:nvPr/>
        </p:nvGrpSpPr>
        <p:grpSpPr>
          <a:xfrm>
            <a:off x="753625" y="973405"/>
            <a:ext cx="2945641" cy="369332"/>
            <a:chOff x="753625" y="973405"/>
            <a:chExt cx="2945641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3AE467-9DCA-AD3D-C5F3-B8F15EF07227}"/>
                </a:ext>
              </a:extLst>
            </p:cNvPr>
            <p:cNvSpPr/>
            <p:nvPr/>
          </p:nvSpPr>
          <p:spPr>
            <a:xfrm>
              <a:off x="753625" y="997298"/>
              <a:ext cx="321547" cy="321547"/>
            </a:xfrm>
            <a:prstGeom prst="ellipse">
              <a:avLst/>
            </a:prstGeom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0D9EAC-F598-D47C-B032-3CF3D3C7F689}"/>
                </a:ext>
              </a:extLst>
            </p:cNvPr>
            <p:cNvSpPr txBox="1"/>
            <p:nvPr/>
          </p:nvSpPr>
          <p:spPr>
            <a:xfrm>
              <a:off x="1366576" y="973405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 SemiBold" panose="020B0603050000020004" pitchFamily="34" charset="0"/>
                  <a:ea typeface="Fira Sans SemiBold" panose="020B0603050000020004" pitchFamily="34" charset="0"/>
                </a:rPr>
                <a:t>Exploratory analysis</a:t>
              </a:r>
            </a:p>
          </p:txBody>
        </p:sp>
      </p:grp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2D2FD8C-AAAD-6847-B2F4-82006E320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17" y="2415249"/>
            <a:ext cx="4593084" cy="3909350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81A800E-F460-8A4D-B345-50CDD00AE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87" y="2421242"/>
            <a:ext cx="4593085" cy="3933305"/>
          </a:xfrm>
          <a:prstGeom prst="rect">
            <a:avLst/>
          </a:prstGeom>
        </p:spPr>
      </p:pic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C5619AB0-54EF-5344-BDA7-4D7475EB6839}"/>
              </a:ext>
            </a:extLst>
          </p:cNvPr>
          <p:cNvSpPr/>
          <p:nvPr/>
        </p:nvSpPr>
        <p:spPr>
          <a:xfrm>
            <a:off x="1366576" y="1318846"/>
            <a:ext cx="9837336" cy="8256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9411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14000"/>
              </a:lnSpc>
              <a:buClr>
                <a:schemeClr val="tx1">
                  <a:lumMod val="65000"/>
                  <a:lumOff val="35000"/>
                </a:schemeClr>
              </a:buClr>
              <a:buSzPct val="90000"/>
              <a:buFont typeface="Wingdings" panose="05000000000000000000" pitchFamily="2" charset="2"/>
              <a:buChar char=""/>
            </a:pPr>
            <a:r>
              <a:rPr lang="en-GB" sz="1600" dirty="0">
                <a:solidFill>
                  <a:srgbClr val="21212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Ranking channels</a:t>
            </a:r>
          </a:p>
        </p:txBody>
      </p:sp>
    </p:spTree>
    <p:extLst>
      <p:ext uri="{BB962C8B-B14F-4D97-AF65-F5344CB8AC3E}">
        <p14:creationId xmlns:p14="http://schemas.microsoft.com/office/powerpoint/2010/main" val="6550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604</Words>
  <Application>Microsoft Macintosh PowerPoint</Application>
  <PresentationFormat>Widescreen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Fira Sans Book</vt:lpstr>
      <vt:lpstr>Abadi</vt:lpstr>
      <vt:lpstr>Arial</vt:lpstr>
      <vt:lpstr>Arial Rounded MT Bold</vt:lpstr>
      <vt:lpstr>Calibri</vt:lpstr>
      <vt:lpstr>Calibri Light</vt:lpstr>
      <vt:lpstr>Fira Sans</vt:lpstr>
      <vt:lpstr>Fira Sans SemiBold</vt:lpstr>
      <vt:lpstr>Gill Sans MT Condensed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Văn Kiều</dc:creator>
  <cp:lastModifiedBy>Doan Ngoc Vinh 20204935</cp:lastModifiedBy>
  <cp:revision>7</cp:revision>
  <dcterms:created xsi:type="dcterms:W3CDTF">2022-12-06T05:11:42Z</dcterms:created>
  <dcterms:modified xsi:type="dcterms:W3CDTF">2023-02-17T05:25:18Z</dcterms:modified>
</cp:coreProperties>
</file>